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6"/>
  </p:notesMasterIdLst>
  <p:handoutMasterIdLst>
    <p:handoutMasterId r:id="rId17"/>
  </p:handoutMasterIdLst>
  <p:sldIdLst>
    <p:sldId id="257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3" autoAdjust="0"/>
  </p:normalViewPr>
  <p:slideViewPr>
    <p:cSldViewPr snapToGrid="0">
      <p:cViewPr varScale="1">
        <p:scale>
          <a:sx n="58" d="100"/>
          <a:sy n="58" d="100"/>
        </p:scale>
        <p:origin x="60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FBC770-403E-475E-A2E3-1C80C0FB0423}" type="datetime1">
              <a:rPr lang="ko-KR" altLang="en-US" smtClean="0"/>
              <a:t>2022-07-11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0DBFD7B-1402-401C-B286-54B893D03A4C}" type="datetime1">
              <a:rPr lang="ko-KR" altLang="en-US" smtClean="0"/>
              <a:t>2022-07-11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16F60C3-5F0E-4C74-8A10-3C6342DF72CE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2D5A49B-9191-4DEB-A0F8-7CA9C61B9C19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083EC3D-47E3-4D28-BD42-E64EB1B25696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6F418F7-86C1-49FF-AD10-315C89EABDB6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E75DD57-A933-4CF7-BD22-DDB2380C1618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3833429-AC63-412A-AA05-50A0CAB567A8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FB61CE-22F1-4937-8687-025B237EBB03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734FC7D7-0958-47C3-9C09-A6A48B7FD496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8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6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E2D092-1E7F-4E5E-8EFE-840944FCD807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73D0BD8-2627-4610-A2CF-D0CA0958F2F4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11EA711-EE13-4EC1-AA96-434F5207432A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1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tL-hFlnbr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OSS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최종 프로젝트 보고서</a:t>
            </a:r>
            <a:endParaRPr lang="ko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dirty="0"/>
              <a:t>컴퓨터 공학부 </a:t>
            </a:r>
            <a:r>
              <a:rPr lang="en-US" altLang="ko-KR" dirty="0"/>
              <a:t>201711097 </a:t>
            </a:r>
            <a:r>
              <a:rPr lang="ko-KR" altLang="en-US" dirty="0" err="1"/>
              <a:t>유연규</a:t>
            </a:r>
            <a:endParaRPr lang="ko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0D2E232-204C-4B5C-8BF0-1926118AC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8" y="975147"/>
            <a:ext cx="5075360" cy="490770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EC016-2D72-48BC-9DC2-DE5B066E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14F3C-73FC-43D4-9607-F12742B9F57C}"/>
              </a:ext>
            </a:extLst>
          </p:cNvPr>
          <p:cNvSpPr txBox="1"/>
          <p:nvPr/>
        </p:nvSpPr>
        <p:spPr>
          <a:xfrm>
            <a:off x="5894173" y="1334530"/>
            <a:ext cx="516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이후 </a:t>
            </a:r>
            <a:r>
              <a:rPr lang="en-US" altLang="ko-KR" dirty="0" err="1"/>
              <a:t>devstack</a:t>
            </a:r>
            <a:r>
              <a:rPr lang="ko-KR" altLang="en-US" dirty="0"/>
              <a:t>을 </a:t>
            </a:r>
            <a:r>
              <a:rPr lang="ko-KR" altLang="en-US" dirty="0" err="1"/>
              <a:t>설치후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에 연동하여 두 페이지를 통합하는 작업을 시작 함 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709A1BC-138E-44D3-BFCF-73D853E4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0" y="2211859"/>
            <a:ext cx="4688390" cy="34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CA3462-64CB-4796-85C9-3A105C5AE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7" y="728577"/>
            <a:ext cx="4944813" cy="406584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41357-3678-4F3E-AADC-0A94CDC17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5FC9B-616D-4196-94EB-8927609C260D}"/>
              </a:ext>
            </a:extLst>
          </p:cNvPr>
          <p:cNvSpPr txBox="1"/>
          <p:nvPr/>
        </p:nvSpPr>
        <p:spPr>
          <a:xfrm>
            <a:off x="7191632" y="1000897"/>
            <a:ext cx="4263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Openstack</a:t>
            </a:r>
            <a:r>
              <a:rPr lang="ko-KR" altLang="en-US" dirty="0"/>
              <a:t> 의 로그인 폼을 찾고 분석후에 로그인 기능에 문제가 안되도록 소개페이지를 통합 하고 </a:t>
            </a:r>
            <a:r>
              <a:rPr lang="en-US" altLang="ko-KR" dirty="0"/>
              <a:t>html</a:t>
            </a:r>
            <a:r>
              <a:rPr lang="ko-KR" altLang="en-US" dirty="0"/>
              <a:t>및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변경 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55C95B2-2E19-4E55-AAFB-C31D0CDF8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88" y="3126141"/>
            <a:ext cx="4408224" cy="361526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F781013-7792-4325-B88F-73413985A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78" y="2366437"/>
            <a:ext cx="3481943" cy="36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7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F47CDB0-5A12-4303-A1CF-DFFA252A9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0194"/>
            <a:ext cx="5844397" cy="3633787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22CF6-19AA-4B44-9489-E98F7DBEA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AA8CA-E05F-4746-9391-CEE8454AF4BF}"/>
              </a:ext>
            </a:extLst>
          </p:cNvPr>
          <p:cNvSpPr txBox="1"/>
          <p:nvPr/>
        </p:nvSpPr>
        <p:spPr>
          <a:xfrm>
            <a:off x="7937500" y="1612106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완성 시킨 모습입니다 로그인도 잘 되는 것을 보실 수 있습니다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3E908-42E3-4709-97C8-4A0C15E99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2913321"/>
            <a:ext cx="4150778" cy="28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94C4A-8478-4EB4-BFAF-4E40D4E4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문제점 및 어려웠던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2783A-EB02-4917-A39D-881CDA9F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비슷한 선례 </a:t>
            </a:r>
            <a:r>
              <a:rPr lang="en-US" altLang="ko-KR" dirty="0"/>
              <a:t>x </a:t>
            </a:r>
          </a:p>
          <a:p>
            <a:r>
              <a:rPr lang="en-US" altLang="ko-KR" dirty="0"/>
              <a:t>2.static</a:t>
            </a:r>
            <a:r>
              <a:rPr lang="ko-KR" altLang="en-US" dirty="0"/>
              <a:t>파일들이 숨겨져 있었음</a:t>
            </a:r>
            <a:r>
              <a:rPr lang="en-US" altLang="ko-KR" dirty="0"/>
              <a:t>(</a:t>
            </a:r>
            <a:r>
              <a:rPr lang="en-US" altLang="ko-KR" dirty="0" err="1"/>
              <a:t>openstack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</a:t>
            </a:r>
            <a:r>
              <a:rPr lang="ko-KR" altLang="en-US" dirty="0"/>
              <a:t>하나의 페이지를 위한 </a:t>
            </a:r>
            <a:r>
              <a:rPr lang="en-US" altLang="ko-KR" dirty="0"/>
              <a:t>html</a:t>
            </a:r>
            <a:r>
              <a:rPr lang="ko-KR" altLang="en-US" dirty="0"/>
              <a:t>이 </a:t>
            </a:r>
            <a:r>
              <a:rPr lang="ko-KR" altLang="en-US" dirty="0" err="1"/>
              <a:t>여러개로</a:t>
            </a:r>
            <a:r>
              <a:rPr lang="ko-KR" altLang="en-US" dirty="0"/>
              <a:t> 구성되어 있음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로그인 필드 부분의 한글을 영어로 </a:t>
            </a:r>
            <a:r>
              <a:rPr lang="ko-KR" altLang="en-US" dirty="0" err="1"/>
              <a:t>바꾸는법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5.css</a:t>
            </a:r>
            <a:r>
              <a:rPr lang="ko-KR" altLang="en-US" dirty="0"/>
              <a:t>양이 많아 </a:t>
            </a:r>
            <a:r>
              <a:rPr lang="ko-KR" altLang="en-US" dirty="0" err="1"/>
              <a:t>어느부분을</a:t>
            </a:r>
            <a:r>
              <a:rPr lang="ko-KR" altLang="en-US" dirty="0"/>
              <a:t> </a:t>
            </a:r>
            <a:r>
              <a:rPr lang="ko-KR" altLang="en-US" dirty="0" err="1"/>
              <a:t>건들였을때</a:t>
            </a:r>
            <a:r>
              <a:rPr lang="ko-KR" altLang="en-US" dirty="0"/>
              <a:t> 오류가 나면 오류를 잡기 힘들었음</a:t>
            </a:r>
            <a:endParaRPr lang="en-US" altLang="ko-KR" dirty="0"/>
          </a:p>
          <a:p>
            <a:r>
              <a:rPr lang="en-US" altLang="ko-KR" dirty="0"/>
              <a:t>6.</a:t>
            </a:r>
            <a:r>
              <a:rPr lang="ko-KR" altLang="en-US" dirty="0"/>
              <a:t>밑 바닥부터 </a:t>
            </a:r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en-US" altLang="ko-KR" dirty="0" err="1"/>
              <a:t>css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js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Django </a:t>
            </a:r>
            <a:r>
              <a:rPr lang="ko-KR" altLang="en-US" dirty="0"/>
              <a:t>등 어느정도 다루기 까지의 과정</a:t>
            </a:r>
            <a:endParaRPr lang="en-US" altLang="ko-KR" dirty="0"/>
          </a:p>
          <a:p>
            <a:r>
              <a:rPr lang="ko-KR" altLang="en-US" dirty="0"/>
              <a:t>이 부분들은 동영상으로 윤준호 학생이랑 같이 </a:t>
            </a:r>
            <a:r>
              <a:rPr lang="ko-KR" altLang="en-US" dirty="0" err="1"/>
              <a:t>설명드리겠습니다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07712-D38D-4F8A-B4F2-741BAB1B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8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17830-1370-4790-B666-260474A2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 소스 활동을 경험한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0EA9A-A485-4587-A8CF-B4D5891EC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오픈소스 활동을 처음에는 뛰어난 사람 나는 못하겠지 라는  막연한 두려움이 있었는데 </a:t>
            </a:r>
            <a:r>
              <a:rPr lang="ko-KR" altLang="en-US" dirty="0" err="1"/>
              <a:t>막상해보니</a:t>
            </a:r>
            <a:r>
              <a:rPr lang="ko-KR" altLang="en-US" dirty="0"/>
              <a:t> 교수님께서 말 씀 하신 것처럼 </a:t>
            </a:r>
            <a:r>
              <a:rPr lang="en-US" altLang="ko-KR" dirty="0"/>
              <a:t>‘</a:t>
            </a:r>
            <a:r>
              <a:rPr lang="ko-KR" altLang="en-US" dirty="0"/>
              <a:t>생각보다 </a:t>
            </a:r>
            <a:r>
              <a:rPr lang="ko-KR" altLang="en-US" dirty="0" err="1"/>
              <a:t>할만하다</a:t>
            </a:r>
            <a:r>
              <a:rPr lang="en-US" altLang="ko-KR" dirty="0"/>
              <a:t>.</a:t>
            </a:r>
            <a:r>
              <a:rPr lang="ko-KR" altLang="en-US" dirty="0"/>
              <a:t> 이 말이 마음에 와 닿았습니다</a:t>
            </a:r>
            <a:endParaRPr lang="en-US" altLang="ko-KR" dirty="0"/>
          </a:p>
          <a:p>
            <a:r>
              <a:rPr lang="ko-KR" altLang="en-US" dirty="0"/>
              <a:t>또한 나도 한 프로젝트에 이바지 했다 라는 점이 매우 뿌듯했습니다 </a:t>
            </a:r>
            <a:endParaRPr lang="en-US" altLang="ko-KR" dirty="0"/>
          </a:p>
          <a:p>
            <a:r>
              <a:rPr lang="ko-KR" altLang="en-US" dirty="0"/>
              <a:t>매우 중요한 경험을 한 것 같아 만족스럽습니다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A8638-1A1A-4B6A-97F1-7A8B9E93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0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AD506-76AF-45E9-84A1-6185DAF7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동영상 유튜브 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2514C-DBD2-432A-860A-A1277B233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https://youtu.be/WtL-hFlnbrI</a:t>
            </a:r>
            <a:r>
              <a:rPr lang="en-US" altLang="ko-KR" dirty="0"/>
              <a:t> &gt;&gt;</a:t>
            </a:r>
            <a:r>
              <a:rPr lang="ko-KR" altLang="en-US" dirty="0" err="1"/>
              <a:t>유연규</a:t>
            </a:r>
            <a:r>
              <a:rPr lang="ko-KR" altLang="en-US" dirty="0"/>
              <a:t> 학생이 올린 동영상 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B90A42-8D00-4BB7-8ED8-DD54F328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5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차례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24EFE3C-4499-48BC-B326-98B259659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목표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수행과정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문제점 및 어려웠던 점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오픈 소스 활동을 경험한 후기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E50F7-9523-426C-9574-312D46C0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620"/>
            <a:ext cx="11029616" cy="1188720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목표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276A0BD3-DE5A-4D1E-860D-FC5112109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1" y="1995574"/>
            <a:ext cx="8850999" cy="3633787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E2AF4-8646-4E90-A8DD-DB53536E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3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779C2E8-79B6-4082-A7C9-82A676914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8" y="593425"/>
            <a:ext cx="4173111" cy="4732337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76AF6-54C4-4A52-A7B8-8B446F00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E35BF4-5CF8-42F4-96B9-5703E2A46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7" y="833224"/>
            <a:ext cx="3375754" cy="3929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CECF0F-6BC7-49C4-9F64-659C43B472BF}"/>
              </a:ext>
            </a:extLst>
          </p:cNvPr>
          <p:cNvSpPr txBox="1"/>
          <p:nvPr/>
        </p:nvSpPr>
        <p:spPr>
          <a:xfrm>
            <a:off x="568411" y="5684108"/>
            <a:ext cx="752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로그인 페이지                                                </a:t>
            </a:r>
            <a:r>
              <a:rPr lang="en-US" altLang="ko-KR" dirty="0"/>
              <a:t>2.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 소개페이지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CCFA4-E179-4903-9FD6-9C4F76E73611}"/>
              </a:ext>
            </a:extLst>
          </p:cNvPr>
          <p:cNvSpPr txBox="1"/>
          <p:nvPr/>
        </p:nvSpPr>
        <p:spPr>
          <a:xfrm>
            <a:off x="8476735" y="1037968"/>
            <a:ext cx="3375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서로 다른 시스템 에서 동작중인 두 페이지를 통합 시키는 것이 최종 적인 목표입니다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로그인 페이지는 </a:t>
            </a:r>
            <a:r>
              <a:rPr lang="en-US" altLang="ko-KR" dirty="0" err="1"/>
              <a:t>django</a:t>
            </a:r>
            <a:r>
              <a:rPr lang="ko-KR" altLang="en-US" dirty="0"/>
              <a:t>로 만들어져 있으며 </a:t>
            </a:r>
            <a:endParaRPr lang="en-US" altLang="ko-KR" dirty="0"/>
          </a:p>
          <a:p>
            <a:r>
              <a:rPr lang="ko-KR" altLang="en-US" dirty="0"/>
              <a:t>소개 페이지는 </a:t>
            </a:r>
            <a:r>
              <a:rPr lang="en-US" altLang="ko-KR" dirty="0"/>
              <a:t>html</a:t>
            </a:r>
            <a:r>
              <a:rPr lang="ko-KR" altLang="en-US" dirty="0"/>
              <a:t>로 </a:t>
            </a:r>
            <a:r>
              <a:rPr lang="ko-KR" altLang="en-US" dirty="0" err="1"/>
              <a:t>만들어져있습니다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38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19A1F-7B41-43D9-80B3-4E546A93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수행과정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D621A6F1-CD52-4A76-BBAE-31FF3FFF1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2" y="1890876"/>
            <a:ext cx="7584399" cy="3633787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8F7BE-C02E-45EF-9BB2-5D5B7699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3B312-5277-41C6-B025-9E167EB84C2D}"/>
              </a:ext>
            </a:extLst>
          </p:cNvPr>
          <p:cNvSpPr txBox="1"/>
          <p:nvPr/>
        </p:nvSpPr>
        <p:spPr>
          <a:xfrm>
            <a:off x="8143103" y="1890876"/>
            <a:ext cx="3697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Devstack</a:t>
            </a:r>
            <a:r>
              <a:rPr lang="ko-KR" altLang="en-US" dirty="0"/>
              <a:t> 설치방법을 알아내는 동안 저는 소개페이지의 </a:t>
            </a:r>
            <a:r>
              <a:rPr lang="en-US" altLang="ko-KR" dirty="0" err="1"/>
              <a:t>github</a:t>
            </a:r>
            <a:r>
              <a:rPr lang="ko-KR" altLang="en-US" dirty="0"/>
              <a:t>를 바탕으로 </a:t>
            </a:r>
            <a:r>
              <a:rPr lang="en-US" altLang="ko-KR" dirty="0"/>
              <a:t>html </a:t>
            </a:r>
            <a:r>
              <a:rPr lang="ko-KR" altLang="en-US" dirty="0"/>
              <a:t>에서 돌아 가던 것을 </a:t>
            </a:r>
            <a:r>
              <a:rPr lang="en-US" altLang="ko-KR" dirty="0" err="1"/>
              <a:t>django</a:t>
            </a:r>
            <a:r>
              <a:rPr lang="ko-KR" altLang="en-US" dirty="0"/>
              <a:t>로 옮기는 것 부터 시작하였습니다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947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25CBA961-CFFB-4E72-9E5E-83DBEE9AC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7" y="632619"/>
            <a:ext cx="5862138" cy="559276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89E70-42A4-4E1B-8742-E169DBCF9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C02EB-97ED-40D8-8F1C-F99B168A55E0}"/>
              </a:ext>
            </a:extLst>
          </p:cNvPr>
          <p:cNvSpPr txBox="1"/>
          <p:nvPr/>
        </p:nvSpPr>
        <p:spPr>
          <a:xfrm>
            <a:off x="6734432" y="1050324"/>
            <a:ext cx="4683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이후 </a:t>
            </a:r>
            <a:r>
              <a:rPr lang="en-US" altLang="ko-KR" dirty="0" err="1"/>
              <a:t>vscode</a:t>
            </a:r>
            <a:r>
              <a:rPr lang="ko-KR" altLang="en-US" dirty="0"/>
              <a:t>를 이용하여 </a:t>
            </a:r>
            <a:r>
              <a:rPr lang="en-US" altLang="ko-KR" dirty="0"/>
              <a:t>Django </a:t>
            </a:r>
            <a:r>
              <a:rPr lang="ko-KR" altLang="en-US" dirty="0"/>
              <a:t>를 설치하여 </a:t>
            </a:r>
            <a:r>
              <a:rPr lang="en-US" altLang="ko-KR" dirty="0"/>
              <a:t>html &gt;&gt; </a:t>
            </a:r>
            <a:r>
              <a:rPr lang="en-US" altLang="ko-KR" dirty="0" err="1"/>
              <a:t>django</a:t>
            </a:r>
            <a:r>
              <a:rPr lang="ko-KR" altLang="en-US" dirty="0"/>
              <a:t> 로 연동 하는 작업을 진행 하였습니다 </a:t>
            </a:r>
            <a:endParaRPr lang="en-US" altLang="ko-KR" dirty="0"/>
          </a:p>
          <a:p>
            <a:r>
              <a:rPr lang="en-US" altLang="ko-KR" dirty="0"/>
              <a:t>Django</a:t>
            </a:r>
            <a:r>
              <a:rPr lang="ko-KR" altLang="en-US" dirty="0"/>
              <a:t>도 처음 만져보는 상태였기 때문에 많은 어려움이 있었지만 공부를 해 나아가며 해결을 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192080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F1CE5C-9A4B-4F07-8D49-8B2C41EDC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7F99B-2832-4884-B459-098A29C1FAB3}"/>
              </a:ext>
            </a:extLst>
          </p:cNvPr>
          <p:cNvSpPr txBox="1"/>
          <p:nvPr/>
        </p:nvSpPr>
        <p:spPr>
          <a:xfrm>
            <a:off x="6796216" y="1368147"/>
            <a:ext cx="49303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소개 페이지를 </a:t>
            </a:r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</a:t>
            </a:r>
            <a:r>
              <a:rPr lang="en-US" altLang="ko-KR" dirty="0" err="1"/>
              <a:t>django</a:t>
            </a:r>
            <a:r>
              <a:rPr lang="ko-KR" altLang="en-US" dirty="0"/>
              <a:t>로 </a:t>
            </a:r>
            <a:r>
              <a:rPr lang="ko-KR" altLang="en-US" dirty="0" err="1"/>
              <a:t>옮긴저는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및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ko-KR" altLang="en-US" dirty="0"/>
              <a:t> 에 대하여 처음 사용해보는 것 이였기 </a:t>
            </a:r>
            <a:r>
              <a:rPr lang="ko-KR" altLang="en-US" dirty="0" err="1"/>
              <a:t>떄문에</a:t>
            </a:r>
            <a:r>
              <a:rPr lang="ko-KR" altLang="en-US" dirty="0"/>
              <a:t>  이 소개 페이지에서 사용되는 </a:t>
            </a:r>
            <a:r>
              <a:rPr lang="en-US" altLang="ko-KR" dirty="0" err="1"/>
              <a:t>css</a:t>
            </a:r>
            <a:r>
              <a:rPr lang="en-US" altLang="ko-KR" dirty="0"/>
              <a:t> html </a:t>
            </a:r>
            <a:r>
              <a:rPr lang="en-US" altLang="ko-KR" dirty="0" err="1"/>
              <a:t>js</a:t>
            </a:r>
            <a:r>
              <a:rPr lang="ko-KR" altLang="en-US" dirty="0"/>
              <a:t> 를 </a:t>
            </a:r>
            <a:r>
              <a:rPr lang="en-US" altLang="ko-KR" dirty="0"/>
              <a:t>f12(</a:t>
            </a:r>
            <a:r>
              <a:rPr lang="ko-KR" altLang="en-US" dirty="0"/>
              <a:t>개발자모드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endParaRPr lang="en-US" altLang="ko-KR" dirty="0"/>
          </a:p>
          <a:p>
            <a:r>
              <a:rPr lang="ko-KR" altLang="en-US" dirty="0" err="1"/>
              <a:t>구글링</a:t>
            </a:r>
            <a:r>
              <a:rPr lang="en-US" altLang="ko-KR" dirty="0"/>
              <a:t>(</a:t>
            </a:r>
            <a:r>
              <a:rPr lang="ko-KR" altLang="en-US" dirty="0"/>
              <a:t>검색</a:t>
            </a:r>
            <a:r>
              <a:rPr lang="en-US" altLang="ko-KR" dirty="0"/>
              <a:t>)</a:t>
            </a:r>
            <a:r>
              <a:rPr lang="ko-KR" altLang="en-US" dirty="0"/>
              <a:t>을 통하여 어느정도 기존내용들을 </a:t>
            </a:r>
            <a:r>
              <a:rPr lang="ko-KR" altLang="en-US" dirty="0" err="1"/>
              <a:t>바꿀수</a:t>
            </a:r>
            <a:r>
              <a:rPr lang="ko-KR" altLang="en-US" dirty="0"/>
              <a:t> 있을 정도로 지식과 경험을 쌓았습니다</a:t>
            </a:r>
          </a:p>
        </p:txBody>
      </p:sp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89196759-E12D-41CB-B8C3-41F935B41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0" y="1368147"/>
            <a:ext cx="5344032" cy="3633787"/>
          </a:xfrm>
        </p:spPr>
      </p:pic>
    </p:spTree>
    <p:extLst>
      <p:ext uri="{BB962C8B-B14F-4D97-AF65-F5344CB8AC3E}">
        <p14:creationId xmlns:p14="http://schemas.microsoft.com/office/powerpoint/2010/main" val="17495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7DF4BE-8AD1-4DCE-A324-ECD8AC00B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67" y="858838"/>
            <a:ext cx="6545584" cy="5565076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CD284-0465-4FB4-9F82-3FE0B97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B84B-3C5C-49DE-A4B3-1562819E64F9}" type="datetime1">
              <a:rPr lang="ko-KR" altLang="en-US" smtClean="0"/>
              <a:t>2022-07-11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41720-2EFD-4379-8237-88C054628692}"/>
              </a:ext>
            </a:extLst>
          </p:cNvPr>
          <p:cNvSpPr txBox="1"/>
          <p:nvPr/>
        </p:nvSpPr>
        <p:spPr>
          <a:xfrm>
            <a:off x="7605951" y="1322614"/>
            <a:ext cx="410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이후에 저는 </a:t>
            </a:r>
            <a:r>
              <a:rPr lang="en-US" altLang="ko-KR" dirty="0" err="1"/>
              <a:t>devstack</a:t>
            </a:r>
            <a:r>
              <a:rPr lang="ko-KR" altLang="en-US" dirty="0"/>
              <a:t>이 설치되면 이후의 작업들이 최대한 빠르게 진행될 수 있도록 </a:t>
            </a:r>
            <a:r>
              <a:rPr lang="en-US" altLang="ko-KR" dirty="0" err="1"/>
              <a:t>css</a:t>
            </a:r>
            <a:r>
              <a:rPr lang="ko-KR" altLang="en-US" dirty="0"/>
              <a:t>와 </a:t>
            </a:r>
            <a:r>
              <a:rPr lang="en-US" altLang="ko-KR" dirty="0"/>
              <a:t>html </a:t>
            </a:r>
            <a:r>
              <a:rPr lang="ko-KR" altLang="en-US" dirty="0"/>
              <a:t>을 수정하여 저만의 간단한 로그인 폼도 만들어보았습니다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084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3_TF33552983" id="{F7E6EDE5-4D39-4CA7-9A7F-B210D5351F6C}" vid="{24018303-16E8-468E-9E09-DF107F74376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{3AA7CAD1-6F6C-44D3-A70B-5EC4C63C50C0}tf33552983_win32</Template>
  <TotalTime>5529</TotalTime>
  <Words>375</Words>
  <Application>Microsoft Office PowerPoint</Application>
  <PresentationFormat>와이드스크린</PresentationFormat>
  <Paragraphs>48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-apple-system</vt:lpstr>
      <vt:lpstr>Malgun Gothic</vt:lpstr>
      <vt:lpstr>Calibri</vt:lpstr>
      <vt:lpstr>Franklin Gothic Book</vt:lpstr>
      <vt:lpstr>Wingdings 2</vt:lpstr>
      <vt:lpstr>DividendVTI</vt:lpstr>
      <vt:lpstr>OSS 최종 프로젝트 보고서</vt:lpstr>
      <vt:lpstr>발표 동영상 유튜브 주소</vt:lpstr>
      <vt:lpstr>차례.</vt:lpstr>
      <vt:lpstr>1.목표</vt:lpstr>
      <vt:lpstr>PowerPoint 프레젠테이션</vt:lpstr>
      <vt:lpstr>2.수행과정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3.문제점 및 어려웠던 점</vt:lpstr>
      <vt:lpstr>오픈 소스 활동을 경험한 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 최종 프로젝트 보고서</dc:title>
  <dc:creator>youyeon</dc:creator>
  <cp:lastModifiedBy>youyeon</cp:lastModifiedBy>
  <cp:revision>2</cp:revision>
  <dcterms:created xsi:type="dcterms:W3CDTF">2021-12-05T08:58:39Z</dcterms:created>
  <dcterms:modified xsi:type="dcterms:W3CDTF">2022-07-11T12:07:44Z</dcterms:modified>
</cp:coreProperties>
</file>